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67" r:id="rId15"/>
    <p:sldId id="268" r:id="rId16"/>
    <p:sldId id="269" r:id="rId17"/>
    <p:sldId id="271" r:id="rId18"/>
    <p:sldId id="272" r:id="rId19"/>
    <p:sldId id="273" r:id="rId20"/>
    <p:sldId id="274" r:id="rId21"/>
    <p:sldId id="275" r:id="rId22"/>
    <p:sldId id="276" r:id="rId23"/>
  </p:sldIdLst>
  <p:sldSz cx="24384000" cy="13716000"/>
  <p:notesSz cx="6858000" cy="9144000"/>
  <p:embeddedFontLst>
    <p:embeddedFont>
      <p:font typeface="Helvetica Neue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ndardabschnitt" id="{088D76B9-29DE-46B2-9A80-C605009CE660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77"/>
            <p14:sldId id="278"/>
            <p14:sldId id="266"/>
            <p14:sldId id="267"/>
            <p14:sldId id="268"/>
            <p14:sldId id="269"/>
            <p14:sldId id="271"/>
            <p14:sldId id="272"/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88" autoAdjust="0"/>
    <p:restoredTop sz="94660"/>
  </p:normalViewPr>
  <p:slideViewPr>
    <p:cSldViewPr snapToGrid="0">
      <p:cViewPr varScale="1">
        <p:scale>
          <a:sx n="53" d="100"/>
          <a:sy n="53" d="100"/>
        </p:scale>
        <p:origin x="11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b869f4f2c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b869f4f2cf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b869f4f2cf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b869f4f2cf_1_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8ecea56a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8ecea56a3a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Char char="•"/>
            </a:pPr>
            <a:r>
              <a:rPr lang="de-DE" sz="4200" dirty="0"/>
              <a:t>Umsetzung mit WPF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C#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Benutzeroberfläche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Szenen, Spieler-Objekte und Dialoge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Logik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Spiels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Teams, Spieler und Spielerwerte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Spieler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Status</a:t>
            </a:r>
            <a:endParaRPr dirty="0"/>
          </a:p>
        </p:txBody>
      </p:sp>
      <p:sp>
        <p:nvSpPr>
          <p:cNvPr id="216" name="Google Shape;216;p29"/>
          <p:cNvSpPr/>
          <p:nvPr/>
        </p:nvSpPr>
        <p:spPr>
          <a:xfrm>
            <a:off x="27621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17" name="Google Shape;217;p29"/>
          <p:cNvSpPr/>
          <p:nvPr/>
        </p:nvSpPr>
        <p:spPr>
          <a:xfrm>
            <a:off x="75752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18" name="Google Shape;218;p29"/>
          <p:cNvSpPr/>
          <p:nvPr/>
        </p:nvSpPr>
        <p:spPr>
          <a:xfrm>
            <a:off x="123882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19" name="Google Shape;219;p29"/>
          <p:cNvSpPr/>
          <p:nvPr/>
        </p:nvSpPr>
        <p:spPr>
          <a:xfrm>
            <a:off x="172013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0" name="Google Shape;220;p29"/>
          <p:cNvSpPr/>
          <p:nvPr/>
        </p:nvSpPr>
        <p:spPr>
          <a:xfrm>
            <a:off x="27621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1" name="Google Shape;221;p29"/>
          <p:cNvSpPr/>
          <p:nvPr/>
        </p:nvSpPr>
        <p:spPr>
          <a:xfrm>
            <a:off x="75752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2" name="Google Shape;222;p29"/>
          <p:cNvSpPr/>
          <p:nvPr/>
        </p:nvSpPr>
        <p:spPr>
          <a:xfrm>
            <a:off x="123882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3" name="Google Shape;223;p29"/>
          <p:cNvSpPr/>
          <p:nvPr/>
        </p:nvSpPr>
        <p:spPr>
          <a:xfrm>
            <a:off x="172013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3"/>
          </p:nvPr>
        </p:nvSpPr>
        <p:spPr>
          <a:xfrm>
            <a:off x="1905000" y="1528000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703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zur Überprüfung: Durchführung eines Black-Box-Tests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/>
              <a:t>Anforderungen wurden erfüllt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erfolgreiche Abgabe der Simulation inklusive Dokumentation</a:t>
            </a:r>
            <a:endParaRPr sz="420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Projektumfeld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Projektziel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Projektthema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solidFill>
                  <a:schemeClr val="dk1"/>
                </a:solidFill>
              </a:rPr>
              <a:t>Projektphasen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Entwurf der Benutzeroberfläche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Umsetzung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Zielerreichung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Lessons Learned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Ausblick</a:t>
            </a:r>
            <a:endParaRPr sz="420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Lessons Learned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Use-Case-Diagramm</a:t>
            </a:r>
            <a:endParaRPr/>
          </a:p>
        </p:txBody>
      </p:sp>
      <p:pic>
        <p:nvPicPr>
          <p:cNvPr id="176" name="Google Shape;1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200" y="3202039"/>
            <a:ext cx="13563600" cy="1001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406</Words>
  <Application>Microsoft Office PowerPoint</Application>
  <PresentationFormat>Benutzerdefiniert</PresentationFormat>
  <Paragraphs>98</Paragraphs>
  <Slides>22</Slides>
  <Notes>22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5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95</cp:revision>
  <dcterms:modified xsi:type="dcterms:W3CDTF">2026-02-17T12:46:44Z</dcterms:modified>
</cp:coreProperties>
</file>